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slideMasters/slideMaster22.xml" ContentType="application/vnd.openxmlformats-officedocument.presentationml.slideMaster+xml"/>
  <Override PartName="/ppt/slides/slide22.xml" ContentType="application/vnd.openxmlformats-officedocument.presentationml.slide+xml"/>
  <Override PartName="/ppt/slideMasters/slideMaster23.xml" ContentType="application/vnd.openxmlformats-officedocument.presentationml.slideMaster+xml"/>
  <Override PartName="/ppt/slides/slide23.xml" ContentType="application/vnd.openxmlformats-officedocument.presentationml.slide+xml"/>
  <Override PartName="/ppt/slideMasters/slideMaster24.xml" ContentType="application/vnd.openxmlformats-officedocument.presentationml.slideMaster+xml"/>
  <Override PartName="/ppt/slides/slide24.xml" ContentType="application/vnd.openxmlformats-officedocument.presentationml.slide+xml"/>
  <Override PartName="/ppt/slideMasters/slideMaster25.xml" ContentType="application/vnd.openxmlformats-officedocument.presentationml.slideMaster+xml"/>
  <Override PartName="/ppt/slides/slide25.xml" ContentType="application/vnd.openxmlformats-officedocument.presentationml.slide+xml"/>
  <Override PartName="/ppt/slideMasters/slideMaster26.xml" ContentType="application/vnd.openxmlformats-officedocument.presentationml.slideMaster+xml"/>
  <Override PartName="/ppt/slides/slide26.xml" ContentType="application/vnd.openxmlformats-officedocument.presentationml.slide+xml"/>
  <Override PartName="/ppt/slideMasters/slideMaster27.xml" ContentType="application/vnd.openxmlformats-officedocument.presentationml.slideMaster+xml"/>
  <Override PartName="/ppt/slides/slide27.xml" ContentType="application/vnd.openxmlformats-officedocument.presentationml.slide+xml"/>
  <Override PartName="/ppt/slideMasters/slideMaster28.xml" ContentType="application/vnd.openxmlformats-officedocument.presentationml.slideMaster+xml"/>
  <Override PartName="/ppt/slides/slide28.xml" ContentType="application/vnd.openxmlformats-officedocument.presentationml.slide+xml"/>
  <Override PartName="/ppt/slideMasters/slideMaster29.xml" ContentType="application/vnd.openxmlformats-officedocument.presentationml.slideMaster+xml"/>
  <Override PartName="/ppt/slides/slide29.xml" ContentType="application/vnd.openxmlformats-officedocument.presentationml.slide+xml"/>
  <Override PartName="/ppt/slideMasters/slideMaster30.xml" ContentType="application/vnd.openxmlformats-officedocument.presentationml.slideMaster+xml"/>
  <Override PartName="/ppt/slides/slide30.xml" ContentType="application/vnd.openxmlformats-officedocument.presentationml.slide+xml"/>
  <Override PartName="/ppt/slideMasters/slideMaster31.xml" ContentType="application/vnd.openxmlformats-officedocument.presentationml.slideMaster+xml"/>
  <Override PartName="/ppt/slides/slide31.xml" ContentType="application/vnd.openxmlformats-officedocument.presentationml.slide+xml"/>
  <Override PartName="/ppt/slideMasters/slideMaster32.xml" ContentType="application/vnd.openxmlformats-officedocument.presentationml.slideMaster+xml"/>
  <Override PartName="/ppt/slides/slide32.xml" ContentType="application/vnd.openxmlformats-officedocument.presentationml.slide+xml"/>
  <Override PartName="/ppt/slideMasters/slideMaster33.xml" ContentType="application/vnd.openxmlformats-officedocument.presentationml.slideMaster+xml"/>
  <Override PartName="/ppt/slides/slide33.xml" ContentType="application/vnd.openxmlformats-officedocument.presentationml.slide+xml"/>
  <Override PartName="/ppt/slideMasters/slideMaster34.xml" ContentType="application/vnd.openxmlformats-officedocument.presentationml.slideMaster+xml"/>
  <Override PartName="/ppt/slides/slide34.xml" ContentType="application/vnd.openxmlformats-officedocument.presentationml.slide+xml"/>
  <Override PartName="/ppt/slideMasters/slideMaster35.xml" ContentType="application/vnd.openxmlformats-officedocument.presentationml.slideMaster+xml"/>
  <Override PartName="/ppt/slides/slide35.xml" ContentType="application/vnd.openxmlformats-officedocument.presentationml.slide+xml"/>
  <Override PartName="/ppt/slideMasters/slideMaster36.xml" ContentType="application/vnd.openxmlformats-officedocument.presentationml.slideMaster+xml"/>
  <Override PartName="/ppt/slides/slide36.xml" ContentType="application/vnd.openxmlformats-officedocument.presentationml.slide+xml"/>
  <Override PartName="/ppt/slideMasters/slideMaster37.xml" ContentType="application/vnd.openxmlformats-officedocument.presentationml.slideMaster+xml"/>
  <Override PartName="/ppt/slides/slide37.xml" ContentType="application/vnd.openxmlformats-officedocument.presentationml.slide+xml"/>
  <Override PartName="/ppt/slideMasters/slideMaster38.xml" ContentType="application/vnd.openxmlformats-officedocument.presentationml.slideMaster+xml"/>
  <Override PartName="/ppt/slides/slide38.xml" ContentType="application/vnd.openxmlformats-officedocument.presentationml.slide+xml"/>
  <Override PartName="/ppt/slideMasters/slideMaster39.xml" ContentType="application/vnd.openxmlformats-officedocument.presentationml.slideMaster+xml"/>
  <Override PartName="/ppt/slides/slide39.xml" ContentType="application/vnd.openxmlformats-officedocument.presentationml.slide+xml"/>
  <Override PartName="/ppt/slideMasters/slideMaster40.xml" ContentType="application/vnd.openxmlformats-officedocument.presentationml.slideMaster+xml"/>
  <Override PartName="/ppt/slides/slide40.xml" ContentType="application/vnd.openxmlformats-officedocument.presentationml.slide+xml"/>
  <Override PartName="/ppt/slideMasters/slideMaster41.xml" ContentType="application/vnd.openxmlformats-officedocument.presentationml.slideMaster+xml"/>
  <Override PartName="/ppt/slides/slide41.xml" ContentType="application/vnd.openxmlformats-officedocument.presentationml.slide+xml"/>
  <Override PartName="/ppt/slideMasters/slideMaster42.xml" ContentType="application/vnd.openxmlformats-officedocument.presentationml.slideMaster+xml"/>
  <Override PartName="/ppt/slides/slide42.xml" ContentType="application/vnd.openxmlformats-officedocument.presentationml.slide+xml"/>
  <Override PartName="/ppt/slideMasters/slideMaster43.xml" ContentType="application/vnd.openxmlformats-officedocument.presentationml.slideMaster+xml"/>
  <Override PartName="/ppt/slides/slide43.xml" ContentType="application/vnd.openxmlformats-officedocument.presentationml.slide+xml"/>
  <Override PartName="/ppt/slideMasters/slideMaster44.xml" ContentType="application/vnd.openxmlformats-officedocument.presentationml.slideMaster+xml"/>
  <Override PartName="/ppt/slides/slide44.xml" ContentType="application/vnd.openxmlformats-officedocument.presentationml.slide+xml"/>
  <Override PartName="/ppt/slideMasters/slideMaster45.xml" ContentType="application/vnd.openxmlformats-officedocument.presentationml.slideMaster+xml"/>
  <Override PartName="/ppt/slides/slide45.xml" ContentType="application/vnd.openxmlformats-officedocument.presentationml.slide+xml"/>
  <Override PartName="/ppt/slideMasters/slideMaster46.xml" ContentType="application/vnd.openxmlformats-officedocument.presentationml.slideMaster+xml"/>
  <Override PartName="/ppt/slides/slide46.xml" ContentType="application/vnd.openxmlformats-officedocument.presentationml.slide+xml"/>
  <Override PartName="/ppt/slideMasters/slideMaster47.xml" ContentType="application/vnd.openxmlformats-officedocument.presentationml.slideMaster+xml"/>
  <Override PartName="/ppt/slides/slide47.xml" ContentType="application/vnd.openxmlformats-officedocument.presentationml.slide+xml"/>
  <Override PartName="/ppt/slideMasters/slideMaster48.xml" ContentType="application/vnd.openxmlformats-officedocument.presentationml.slideMaster+xml"/>
  <Override PartName="/ppt/slides/slide48.xml" ContentType="application/vnd.openxmlformats-officedocument.presentationml.slide+xml"/>
  <Override PartName="/ppt/slideMasters/slideMaster49.xml" ContentType="application/vnd.openxmlformats-officedocument.presentationml.slideMaster+xml"/>
  <Override PartName="/ppt/slides/slide49.xml" ContentType="application/vnd.openxmlformats-officedocument.presentationml.slide+xml"/>
  <Override PartName="/ppt/slideMasters/slideMaster50.xml" ContentType="application/vnd.openxmlformats-officedocument.presentationml.slideMaster+xml"/>
  <Override PartName="/ppt/slides/slide50.xml" ContentType="application/vnd.openxmlformats-officedocument.presentationml.slide+xml"/>
  <Override PartName="/ppt/slideMasters/slideMaster51.xml" ContentType="application/vnd.openxmlformats-officedocument.presentationml.slideMaster+xml"/>
  <Override PartName="/ppt/slides/slide51.xml" ContentType="application/vnd.openxmlformats-officedocument.presentationml.slide+xml"/>
  <Override PartName="/ppt/slideMasters/slideMaster52.xml" ContentType="application/vnd.openxmlformats-officedocument.presentationml.slideMaster+xml"/>
  <Override PartName="/ppt/slides/slide52.xml" ContentType="application/vnd.openxmlformats-officedocument.presentationml.slide+xml"/>
  <Override PartName="/ppt/slideMasters/slideMaster53.xml" ContentType="application/vnd.openxmlformats-officedocument.presentationml.slideMaster+xml"/>
  <Override PartName="/ppt/slides/slide53.xml" ContentType="application/vnd.openxmlformats-officedocument.presentationml.slide+xml"/>
  <Override PartName="/ppt/slideMasters/slideMaster54.xml" ContentType="application/vnd.openxmlformats-officedocument.presentationml.slideMaster+xml"/>
  <Override PartName="/ppt/slides/slide54.xml" ContentType="application/vnd.openxmlformats-officedocument.presentationml.slide+xml"/>
  <Override PartName="/ppt/slideMasters/slideMaster55.xml" ContentType="application/vnd.openxmlformats-officedocument.presentationml.slideMaster+xml"/>
  <Override PartName="/ppt/slides/slide55.xml" ContentType="application/vnd.openxmlformats-officedocument.presentationml.slide+xml"/>
  <Override PartName="/ppt/slideMasters/slideMaster56.xml" ContentType="application/vnd.openxmlformats-officedocument.presentationml.slideMaster+xml"/>
  <Override PartName="/ppt/slides/slide56.xml" ContentType="application/vnd.openxmlformats-officedocument.presentationml.slide+xml"/>
  <Override PartName="/ppt/slideMasters/slideMaster57.xml" ContentType="application/vnd.openxmlformats-officedocument.presentationml.slideMaster+xml"/>
  <Override PartName="/ppt/slides/slide57.xml" ContentType="application/vnd.openxmlformats-officedocument.presentationml.slide+xml"/>
  <Override PartName="/ppt/slideMasters/slideMaster58.xml" ContentType="application/vnd.openxmlformats-officedocument.presentationml.slideMaster+xml"/>
  <Override PartName="/ppt/slides/slide58.xml" ContentType="application/vnd.openxmlformats-officedocument.presentationml.slide+xml"/>
  <Override PartName="/ppt/slideMasters/slideMaster59.xml" ContentType="application/vnd.openxmlformats-officedocument.presentationml.slideMaster+xml"/>
  <Override PartName="/ppt/slides/slide59.xml" ContentType="application/vnd.openxmlformats-officedocument.presentationml.slide+xml"/>
  <Override PartName="/ppt/slideMasters/slideMaster60.xml" ContentType="application/vnd.openxmlformats-officedocument.presentationml.slideMaster+xml"/>
  <Override PartName="/ppt/slides/slide60.xml" ContentType="application/vnd.openxmlformats-officedocument.presentationml.slide+xml"/>
  <Override PartName="/ppt/slideMasters/slideMaster61.xml" ContentType="application/vnd.openxmlformats-officedocument.presentationml.slideMaster+xml"/>
  <Override PartName="/ppt/slides/slide61.xml" ContentType="application/vnd.openxmlformats-officedocument.presentationml.slide+xml"/>
  <Override PartName="/ppt/slideMasters/slideMaster62.xml" ContentType="application/vnd.openxmlformats-officedocument.presentationml.slideMaster+xml"/>
  <Override PartName="/ppt/slides/slide62.xml" ContentType="application/vnd.openxmlformats-officedocument.presentationml.slide+xml"/>
  <Override PartName="/ppt/slideMasters/slideMaster63.xml" ContentType="application/vnd.openxmlformats-officedocument.presentationml.slideMaster+xml"/>
  <Override PartName="/ppt/slides/slide63.xml" ContentType="application/vnd.openxmlformats-officedocument.presentationml.slide+xml"/>
  <Override PartName="/ppt/slideMasters/slideMaster64.xml" ContentType="application/vnd.openxmlformats-officedocument.presentationml.slideMaster+xml"/>
  <Override PartName="/ppt/slides/slide64.xml" ContentType="application/vnd.openxmlformats-officedocument.presentationml.slide+xml"/>
  <Override PartName="/ppt/slideMasters/slideMaster65.xml" ContentType="application/vnd.openxmlformats-officedocument.presentationml.slideMaster+xml"/>
  <Override PartName="/ppt/slides/slide65.xml" ContentType="application/vnd.openxmlformats-officedocument.presentationml.slide+xml"/>
  <Override PartName="/ppt/slideMasters/slideMaster66.xml" ContentType="application/vnd.openxmlformats-officedocument.presentationml.slideMaster+xml"/>
  <Override PartName="/ppt/slides/slide66.xml" ContentType="application/vnd.openxmlformats-officedocument.presentationml.slide+xml"/>
  <Override PartName="/ppt/slideMasters/slideMaster67.xml" ContentType="application/vnd.openxmlformats-officedocument.presentationml.slideMaster+xml"/>
  <Override PartName="/ppt/slides/slide67.xml" ContentType="application/vnd.openxmlformats-officedocument.presentationml.slide+xml"/>
  <Override PartName="/ppt/slideMasters/slideMaster68.xml" ContentType="application/vnd.openxmlformats-officedocument.presentationml.slideMaster+xml"/>
  <Override PartName="/ppt/slides/slide68.xml" ContentType="application/vnd.openxmlformats-officedocument.presentationml.slide+xml"/>
  <Override PartName="/ppt/slideMasters/slideMaster69.xml" ContentType="application/vnd.openxmlformats-officedocument.presentationml.slideMaster+xml"/>
  <Override PartName="/ppt/slides/slide69.xml" ContentType="application/vnd.openxmlformats-officedocument.presentationml.slide+xml"/>
  <Override PartName="/ppt/slideMasters/slideMaster70.xml" ContentType="application/vnd.openxmlformats-officedocument.presentationml.slideMaster+xml"/>
  <Override PartName="/ppt/slides/slide7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notesMasterIdLst>
    <p:notesMasterId r:id="rId7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notesMaster" Target="notesMasters/notesMaster1.xml"/><Relationship Id="rId73" Type="http://schemas.openxmlformats.org/officeDocument/2006/relationships/presProps" Target="presProps.xml"/><Relationship Id="rId74" Type="http://schemas.openxmlformats.org/officeDocument/2006/relationships/viewProps" Target="viewProps.xml"/><Relationship Id="rId75" Type="http://schemas.openxmlformats.org/officeDocument/2006/relationships/theme" Target="theme/theme1.xml"/><Relationship Id="rId7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2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2.xml"/>
		</Relationships>
</file>

<file path=ppt/notesSlides/_rels/notesSlide2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3.xml"/>
		</Relationships>
</file>

<file path=ppt/notesSlides/_rels/notesSlide2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4.xml"/>
		</Relationships>
</file>

<file path=ppt/notesSlides/_rels/notesSlide2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5.xml"/>
		</Relationships>
</file>

<file path=ppt/notesSlides/_rels/notesSlide2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6.xml"/>
		</Relationships>
</file>

<file path=ppt/notesSlides/_rels/notesSlide2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7.xml"/>
		</Relationships>
</file>

<file path=ppt/notesSlides/_rels/notesSlide2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8.xml"/>
		</Relationships>
</file>

<file path=ppt/notesSlides/_rels/notesSlide2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9.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3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0.xml"/>
		</Relationships>
</file>

<file path=ppt/notesSlides/_rels/notesSlide3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1.xml"/>
		</Relationships>
</file>

<file path=ppt/notesSlides/_rels/notesSlide3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2.xml"/>
		</Relationships>
</file>

<file path=ppt/notesSlides/_rels/notesSlide3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3.xml"/>
		</Relationships>
</file>

<file path=ppt/notesSlides/_rels/notesSlide3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4.xml"/>
		</Relationships>
</file>

<file path=ppt/notesSlides/_rels/notesSlide3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5.xml"/>
		</Relationships>
</file>

<file path=ppt/notesSlides/_rels/notesSlide3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6.xml"/>
		</Relationships>
</file>

<file path=ppt/notesSlides/_rels/notesSlide3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7.xml"/>
		</Relationships>
</file>

<file path=ppt/notesSlides/_rels/notesSlide3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8.xml"/>
		</Relationships>
</file>

<file path=ppt/notesSlides/_rels/notesSlide3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9.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4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0.xml"/>
		</Relationships>
</file>

<file path=ppt/notesSlides/_rels/notesSlide4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1.xml"/>
		</Relationships>
</file>

<file path=ppt/notesSlides/_rels/notesSlide4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2.xml"/>
		</Relationships>
</file>

<file path=ppt/notesSlides/_rels/notesSlide4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3.xml"/>
		</Relationships>
</file>

<file path=ppt/notesSlides/_rels/notesSlide4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4.xml"/>
		</Relationships>
</file>

<file path=ppt/notesSlides/_rels/notesSlide4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5.xml"/>
		</Relationships>
</file>

<file path=ppt/notesSlides/_rels/notesSlide4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6.xml"/>
		</Relationships>
</file>

<file path=ppt/notesSlides/_rels/notesSlide4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7.xml"/>
		</Relationships>
</file>

<file path=ppt/notesSlides/_rels/notesSlide4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8.xml"/>
		</Relationships>
</file>

<file path=ppt/notesSlides/_rels/notesSlide4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9.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5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0.xml"/>
		</Relationships>
</file>

<file path=ppt/notesSlides/_rels/notesSlide5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1.xml"/>
		</Relationships>
</file>

<file path=ppt/notesSlides/_rels/notesSlide5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2.xml"/>
		</Relationships>
</file>

<file path=ppt/notesSlides/_rels/notesSlide5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3.xml"/>
		</Relationships>
</file>

<file path=ppt/notesSlides/_rels/notesSlide5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4.xml"/>
		</Relationships>
</file>

<file path=ppt/notesSlides/_rels/notesSlide5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5.xml"/>
		</Relationships>
</file>

<file path=ppt/notesSlides/_rels/notesSlide5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6.xml"/>
		</Relationships>
</file>

<file path=ppt/notesSlides/_rels/notesSlide5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7.xml"/>
		</Relationships>
</file>

<file path=ppt/notesSlides/_rels/notesSlide5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8.xml"/>
		</Relationships>
</file>

<file path=ppt/notesSlides/_rels/notesSlide5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9.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6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0.xml"/>
		</Relationships>
</file>

<file path=ppt/notesSlides/_rels/notesSlide6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1.xml"/>
		</Relationships>
</file>

<file path=ppt/notesSlides/_rels/notesSlide6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2.xml"/>
		</Relationships>
</file>

<file path=ppt/notesSlides/_rels/notesSlide6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3.xml"/>
		</Relationships>
</file>

<file path=ppt/notesSlides/_rels/notesSlide6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4.xml"/>
		</Relationships>
</file>

<file path=ppt/notesSlides/_rels/notesSlide6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5.xml"/>
		</Relationships>
</file>

<file path=ppt/notesSlides/_rels/notesSlide6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6.xml"/>
		</Relationships>
</file>

<file path=ppt/notesSlides/_rels/notesSlide6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7.xml"/>
		</Relationships>
</file>

<file path=ppt/notesSlides/_rels/notesSlide6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8.xml"/>
		</Relationships>
</file>

<file path=ppt/notesSlides/_rels/notesSlide6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9.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7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0.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![bg](img/gemini-limit.png)</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این ابزارها برای ترمیم، تغییر سبک و بهبود کیفیت تصاویر موجود مناسب‌اند.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ابزارهای Text←Video به سرعت در حال پیشرفت‌اند و برای آموزش، پرزنتیشن و تولید محتوای علمی بسیار مناسب شده‌اند.
---
![bg opacity:0.8](img/one-year-fall-scene.jpg)
به عنوان جزیی از موضوع، به نحوه ایجاد همین اسلایدها اشاره می شود
دسته بندی انواع مدلهای زبانی از نظر توانایی های مختلف
https://movieflow.ai/signup?inviteCode=ZCKDT14H
---
![bg opacity:0.8](img/one-year-winter-scene.jpg)
---
| | |
|:---:|:---:|
| ![](img/Trial-01-02.jpg) | ![](img/Trial-01-03.jpg)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
&lt;iframe src="https://example.com"&gt;&lt;/iframe&gt;
---
&lt;iframe src="http://koaning.io/fluctuating-repetition.html" height="300px" width="100%" frameBorder="0"&gt;&lt;/iframe&gt;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مدل‌های چندوجهی مسیر حرکت به سوی [هوش جامع مصنوعی](https://fa.wikipedia.org/wiki/%D9%87%D9%88%D8%B4_%D8%AC%D8%A7%D9%85%D8%B9_%D9%85%D8%B5%D9%86%D9%88%D8%B9%DB%8C) (AGI-like) را نشان می‌دهند.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&gt; Copilot Pro یک ابزار کابردی در **پژوهش، آموزش و برنامه‌نویسی** است.</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Research Workflow with AI</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کاربردها
- یافتن مقالات کلیدی (Anchor Papers)  
- شناسایی شکاف پژوهشی (Research Gap)  
- ساخت گراف ساختار دانش (Knowledge Graph)  
- خلاصه‌سازی چندمقاله‌ای و استخراج الگوها  
&gt; مرور ادبیات با AI از یک فرآیند چندروزه به یک کار چندساعته تبدیل می‌شود.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روش غلط (متنی):
«سوالات رایج در جلسه دفاع پایان‌نامه ارشد روانشناسی چیست؟» (نتیجه: یه لیست خشک و خالی که فقط می‌خونی.)</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به عنوان یک داور  رشته کامپیوتر دو پیشنهاد جزیی برای بهبود مقاله (به زبان  انگلیسی) بده به نحوی که بدون نیاز به اجرای برنامه ها قابل پاسخ دادن و اعمال در مقاله باشند، مثلا اضافه کردن نتیجه‌گیری یا اضافه کردن
چند مرجع</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حالا در پاسخ به ایرادات/پیشنهادات داور:
الف) مقاله را به منظور انجام اصلاحات خواسته شده،‌ویرایش کن و نسخه جدید را در فایلی با نام مناسب قرار بده.
ب) پاسخ به داور را به صورتی که در ادامه خواهم گفت آماده کن.
ج) یک پوشه جدید با نام مناسب ایجاد کن و نسخه جدید و پاسخ به داور را در آن قرار بده.
مواردی که درخصوص پاسخ به داور باید درنظر گرفته شود:
1. یک فایل LaTeX کامل با یک قالب استاندارد و حرفه‌ای برای «پاسخ نویسندگان به داوران» تولید کن.
 فایل باید به صورت کامل و قابل کامپایل باشد (دارای preamble، بسته‌های لازم، title، بخش‌بندی و ...).
2. برای هر نظر داور، دو محیط مجزا طراحی کن:
   - محیطی با عنوان "Reviewer Comment" برای درج نظر داور
   - محیطی با عنوان "Author Response" برای پاسخ نویسندگان
3. این دو محیط باید از نظر بصری کاملاً متمایز باشند (مثلاً با رنگ، کادر، یا محیط تئوری).
4. پیشنهادات داور و پاسخ نویسندگان را در فایل قرار بده.
5. زبان متن داخل فایل LaTeX باید انگلیسی باشد.</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html</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با تشکر از توجه شما 🙏
## پرسش و پاسخ
[mamintoosi.github.io](https://mamintoosi.github.io/)
[mamintoosi.github.io/presentations](https://mamintoosi.github.io/presentations/)
---
مثالهایی که باید اضافه کنم:
- هر ابزاری برای جایی
  - پاورپوینت، لاتک، HTML, Jupyer-book, Marp, Google docs
  - همین ارائه و ارائه های قبلی
- تبدیل ارائه NST‌ به مقاله
- نوشتن پیش نویس مقاله تخمین تابع چگالی احتمال
- استنتاج ریاضی: فرمول Image Matting
- مارک داون
- Time-line
- برنامه درسی مشترک دانشکده</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slideLayout" Target="../slideLayouts/slideLayout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slideLayout" Target="../slideLayouts/slideLayout1.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slideLayout" Target="../slideLayouts/slideLayout1.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Slide-16-image-1.png"/><Relationship Id="rId2" Type="http://schemas.openxmlformats.org/officeDocument/2006/relationships/slideLayout" Target="../slideLayouts/slideLayout1.xml"/><Relationship Id="rId3"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Slide-17-image-1.png"/><Relationship Id="rId2" Type="http://schemas.openxmlformats.org/officeDocument/2006/relationships/slideLayout" Target="../slideLayouts/slideLayout1.xml"/><Relationship Id="rId3"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Slide-18-image-1.pn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Slide-19-image-1.pn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Slide-20-image-1.png"/><Relationship Id="rId2" Type="http://schemas.openxmlformats.org/officeDocument/2006/relationships/slideLayout" Target="../slideLayouts/slideLayout1.xml"/><Relationship Id="rId3"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Slide-21-image-1.pn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image" Target="../media/Slide-22-image-1.png"/><Relationship Id="rId2" Type="http://schemas.openxmlformats.org/officeDocument/2006/relationships/slideLayout" Target="../slideLayouts/slideLayout1.xml"/><Relationship Id="rId3"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image" Target="../media/Slide-23-image-1.png"/><Relationship Id="rId2" Type="http://schemas.openxmlformats.org/officeDocument/2006/relationships/slideLayout" Target="../slideLayouts/slideLayout1.xml"/><Relationship Id="rId3"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image" Target="../media/Slide-24-image-1.png"/><Relationship Id="rId2" Type="http://schemas.openxmlformats.org/officeDocument/2006/relationships/slideLayout" Target="../slideLayouts/slideLayout1.xml"/><Relationship Id="rId3"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image" Target="../media/Slide-25-image-1.png"/><Relationship Id="rId2" Type="http://schemas.openxmlformats.org/officeDocument/2006/relationships/slideLayout" Target="../slideLayouts/slideLayout1.xml"/><Relationship Id="rId3"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image" Target="../media/Slide-26-image-1.png"/><Relationship Id="rId2" Type="http://schemas.openxmlformats.org/officeDocument/2006/relationships/slideLayout" Target="../slideLayouts/slideLayout1.xml"/><Relationship Id="rId3"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image" Target="../media/Slide-27-image-1.png"/><Relationship Id="rId2" Type="http://schemas.openxmlformats.org/officeDocument/2006/relationships/slideLayout" Target="../slideLayouts/slideLayout1.xml"/><Relationship Id="rId3"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image" Target="../media/Slide-28-image-1.png"/><Relationship Id="rId2" Type="http://schemas.openxmlformats.org/officeDocument/2006/relationships/slideLayout" Target="../slideLayouts/slideLayout1.xml"/><Relationship Id="rId3"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image" Target="../media/Slide-29-image-1.png"/><Relationship Id="rId2" Type="http://schemas.openxmlformats.org/officeDocument/2006/relationships/slideLayout" Target="../slideLayouts/slideLayout1.xml"/><Relationship Id="rId3"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image" Target="../media/Slide-30-image-1.png"/><Relationship Id="rId2" Type="http://schemas.openxmlformats.org/officeDocument/2006/relationships/slideLayout" Target="../slideLayouts/slideLayout1.xml"/><Relationship Id="rId3"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image" Target="../media/Slide-31-image-1.png"/><Relationship Id="rId2" Type="http://schemas.openxmlformats.org/officeDocument/2006/relationships/slideLayout" Target="../slideLayouts/slideLayout1.xml"/><Relationship Id="rId3"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image" Target="../media/Slide-32-image-1.png"/><Relationship Id="rId2" Type="http://schemas.openxmlformats.org/officeDocument/2006/relationships/slideLayout" Target="../slideLayouts/slideLayout1.xml"/><Relationship Id="rId3"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image" Target="../media/Slide-33-image-1.png"/><Relationship Id="rId2" Type="http://schemas.openxmlformats.org/officeDocument/2006/relationships/slideLayout" Target="../slideLayouts/slideLayout1.xml"/><Relationship Id="rId3"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image" Target="../media/Slide-34-image-1.png"/><Relationship Id="rId2" Type="http://schemas.openxmlformats.org/officeDocument/2006/relationships/slideLayout" Target="../slideLayouts/slideLayout1.xml"/><Relationship Id="rId3"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image" Target="../media/Slide-35-image-1.png"/><Relationship Id="rId2" Type="http://schemas.openxmlformats.org/officeDocument/2006/relationships/slideLayout" Target="../slideLayouts/slideLayout1.xml"/><Relationship Id="rId3"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image" Target="../media/Slide-36-image-1.png"/><Relationship Id="rId2" Type="http://schemas.openxmlformats.org/officeDocument/2006/relationships/slideLayout" Target="../slideLayouts/slideLayout1.xml"/><Relationship Id="rId3"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image" Target="../media/Slide-37-image-1.png"/><Relationship Id="rId2" Type="http://schemas.openxmlformats.org/officeDocument/2006/relationships/slideLayout" Target="../slideLayouts/slideLayout1.xml"/><Relationship Id="rId3"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image" Target="../media/Slide-38-image-1.png"/><Relationship Id="rId2" Type="http://schemas.openxmlformats.org/officeDocument/2006/relationships/slideLayout" Target="../slideLayouts/slideLayout1.xml"/><Relationship Id="rId3"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image" Target="../media/Slide-39-image-1.png"/><Relationship Id="rId2" Type="http://schemas.openxmlformats.org/officeDocument/2006/relationships/slideLayout" Target="../slideLayouts/slideLayout1.xml"/><Relationship Id="rId3"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image" Target="../media/Slide-40-image-1.png"/><Relationship Id="rId2" Type="http://schemas.openxmlformats.org/officeDocument/2006/relationships/slideLayout" Target="../slideLayouts/slideLayout1.xml"/><Relationship Id="rId3"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image" Target="../media/Slide-41-image-1.png"/><Relationship Id="rId2" Type="http://schemas.openxmlformats.org/officeDocument/2006/relationships/slideLayout" Target="../slideLayouts/slideLayout1.xml"/><Relationship Id="rId3"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image" Target="../media/Slide-42-image-1.png"/><Relationship Id="rId2" Type="http://schemas.openxmlformats.org/officeDocument/2006/relationships/slideLayout" Target="../slideLayouts/slideLayout1.xml"/><Relationship Id="rId3"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image" Target="../media/Slide-43-image-1.png"/><Relationship Id="rId2" Type="http://schemas.openxmlformats.org/officeDocument/2006/relationships/slideLayout" Target="../slideLayouts/slideLayout1.xml"/><Relationship Id="rId3"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image" Target="../media/Slide-44-image-1.png"/><Relationship Id="rId2" Type="http://schemas.openxmlformats.org/officeDocument/2006/relationships/slideLayout" Target="../slideLayouts/slideLayout1.xml"/><Relationship Id="rId3"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image" Target="../media/Slide-45-image-1.png"/><Relationship Id="rId2" Type="http://schemas.openxmlformats.org/officeDocument/2006/relationships/slideLayout" Target="../slideLayouts/slideLayout1.xml"/><Relationship Id="rId3"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image" Target="../media/Slide-46-image-1.png"/><Relationship Id="rId2" Type="http://schemas.openxmlformats.org/officeDocument/2006/relationships/slideLayout" Target="../slideLayouts/slideLayout1.xml"/><Relationship Id="rId3"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image" Target="../media/Slide-47-image-1.png"/><Relationship Id="rId2" Type="http://schemas.openxmlformats.org/officeDocument/2006/relationships/slideLayout" Target="../slideLayouts/slideLayout1.xml"/><Relationship Id="rId3"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image" Target="../media/Slide-48-image-1.png"/><Relationship Id="rId2" Type="http://schemas.openxmlformats.org/officeDocument/2006/relationships/slideLayout" Target="../slideLayouts/slideLayout1.xml"/><Relationship Id="rId3"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image" Target="../media/Slide-49-image-1.png"/><Relationship Id="rId2" Type="http://schemas.openxmlformats.org/officeDocument/2006/relationships/slideLayout" Target="../slideLayouts/slideLayout1.xml"/><Relationship Id="rId3"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slideLayout" Target="../slideLayouts/slideLayout1.xml"/><Relationship Id="rId3"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image" Target="../media/Slide-50-image-1.png"/><Relationship Id="rId2" Type="http://schemas.openxmlformats.org/officeDocument/2006/relationships/slideLayout" Target="../slideLayouts/slideLayout1.xml"/><Relationship Id="rId3"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image" Target="../media/Slide-51-image-1.png"/><Relationship Id="rId2" Type="http://schemas.openxmlformats.org/officeDocument/2006/relationships/slideLayout" Target="../slideLayouts/slideLayout1.xml"/><Relationship Id="rId3"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image" Target="../media/Slide-52-image-1.png"/><Relationship Id="rId2" Type="http://schemas.openxmlformats.org/officeDocument/2006/relationships/slideLayout" Target="../slideLayouts/slideLayout1.xml"/><Relationship Id="rId3"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image" Target="../media/Slide-53-image-1.png"/><Relationship Id="rId2" Type="http://schemas.openxmlformats.org/officeDocument/2006/relationships/slideLayout" Target="../slideLayouts/slideLayout1.xml"/><Relationship Id="rId3"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image" Target="../media/Slide-54-image-1.png"/><Relationship Id="rId2" Type="http://schemas.openxmlformats.org/officeDocument/2006/relationships/slideLayout" Target="../slideLayouts/slideLayout1.xml"/><Relationship Id="rId3"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image" Target="../media/Slide-55-image-1.png"/><Relationship Id="rId2" Type="http://schemas.openxmlformats.org/officeDocument/2006/relationships/slideLayout" Target="../slideLayouts/slideLayout1.xml"/><Relationship Id="rId3"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image" Target="../media/Slide-56-image-1.png"/><Relationship Id="rId2" Type="http://schemas.openxmlformats.org/officeDocument/2006/relationships/slideLayout" Target="../slideLayouts/slideLayout1.xml"/><Relationship Id="rId3"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image" Target="../media/Slide-57-image-1.png"/><Relationship Id="rId2" Type="http://schemas.openxmlformats.org/officeDocument/2006/relationships/slideLayout" Target="../slideLayouts/slideLayout1.xml"/><Relationship Id="rId3"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image" Target="../media/Slide-58-image-1.png"/><Relationship Id="rId2" Type="http://schemas.openxmlformats.org/officeDocument/2006/relationships/slideLayout" Target="../slideLayouts/slideLayout1.xml"/><Relationship Id="rId3"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image" Target="../media/Slide-59-image-1.png"/><Relationship Id="rId2" Type="http://schemas.openxmlformats.org/officeDocument/2006/relationships/slideLayout" Target="../slideLayouts/slideLayout1.xml"/><Relationship Id="rId3"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image" Target="../media/Slide-60-image-1.png"/><Relationship Id="rId2" Type="http://schemas.openxmlformats.org/officeDocument/2006/relationships/slideLayout" Target="../slideLayouts/slideLayout1.xml"/><Relationship Id="rId3"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image" Target="../media/Slide-61-image-1.png"/><Relationship Id="rId2" Type="http://schemas.openxmlformats.org/officeDocument/2006/relationships/slideLayout" Target="../slideLayouts/slideLayout1.xml"/><Relationship Id="rId3"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image" Target="../media/Slide-62-image-1.png"/><Relationship Id="rId2" Type="http://schemas.openxmlformats.org/officeDocument/2006/relationships/slideLayout" Target="../slideLayouts/slideLayout1.xml"/><Relationship Id="rId3"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image" Target="../media/Slide-63-image-1.png"/><Relationship Id="rId2" Type="http://schemas.openxmlformats.org/officeDocument/2006/relationships/slideLayout" Target="../slideLayouts/slideLayout1.xml"/><Relationship Id="rId3"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image" Target="../media/Slide-64-image-1.png"/><Relationship Id="rId2" Type="http://schemas.openxmlformats.org/officeDocument/2006/relationships/slideLayout" Target="../slideLayouts/slideLayout1.xml"/><Relationship Id="rId3"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image" Target="../media/Slide-65-image-1.png"/><Relationship Id="rId2" Type="http://schemas.openxmlformats.org/officeDocument/2006/relationships/slideLayout" Target="../slideLayouts/slideLayout1.xml"/><Relationship Id="rId3"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image" Target="../media/Slide-66-image-1.png"/><Relationship Id="rId2" Type="http://schemas.openxmlformats.org/officeDocument/2006/relationships/slideLayout" Target="../slideLayouts/slideLayout1.xml"/><Relationship Id="rId3"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image" Target="../media/Slide-67-image-1.png"/><Relationship Id="rId2" Type="http://schemas.openxmlformats.org/officeDocument/2006/relationships/slideLayout" Target="../slideLayouts/slideLayout1.xml"/><Relationship Id="rId3"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image" Target="../media/Slide-68-image-1.png"/><Relationship Id="rId2" Type="http://schemas.openxmlformats.org/officeDocument/2006/relationships/slideLayout" Target="../slideLayouts/slideLayout1.xml"/><Relationship Id="rId3"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image" Target="../media/Slide-69-image-1.png"/><Relationship Id="rId2" Type="http://schemas.openxmlformats.org/officeDocument/2006/relationships/slideLayout" Target="../slideLayouts/slideLayout1.xml"/><Relationship Id="rId3"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slideLayout" Target="../slideLayouts/slideLayout1.xml"/><Relationship Id="rId3"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image" Target="../media/Slide-70-image-1.png"/><Relationship Id="rId2" Type="http://schemas.openxmlformats.org/officeDocument/2006/relationships/slideLayout" Target="../slideLayouts/slideLayout1.xml"/><Relationship Id="rId3" Type="http://schemas.openxmlformats.org/officeDocument/2006/relationships/notesSlide" Target="../notesSlides/notesSlide70.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slideLayout" Target="../slideLayouts/slideLayout1.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2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2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name="Slide 2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name="Slide 2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name="Slide 2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name="Slide 2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name="Slide 2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name="Slide 3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name="Slide 3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name="Slide 3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name="Slide 3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name="Slide 3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name="Slide 3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name="Slide 3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name="Slide 3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name="Slide 3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name="Slide 3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name="Slide 4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name="Slide 4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name="Slide 4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4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name="Slide 4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name="Slide 4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name="Slide 4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name="Slide 4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name="Slide 4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name="Slide 4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name="Slide 5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name="Slide 5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name="Slide 5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name="Slide 5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name="Slide 5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name="Slide 5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name="Slide 5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name="Slide 5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name="Slide 5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name="Slide 5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name="Slide 6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name="Slide 6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name="Slide 6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name="Slide 6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name="Slide 6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name="Slide 6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name="Slide 6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name="Slide 6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name="Slide 6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name="Slide 6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name="Slide 7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70</Slides>
  <Notes>70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70</vt:i4>
      </vt:variant>
    </vt:vector>
  </HeadingPairs>
  <TitlesOfParts>
    <vt:vector size="7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lpstr>Slide 68</vt:lpstr>
      <vt:lpstr>Slide 69</vt:lpstr>
      <vt:lpstr>Slide 70</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Research in the AI Age</dc:title>
  <dc:subject>PptxGenJS Presentation</dc:subject>
  <dc:creator>Mahmood Amintoosi</dc:creator>
  <cp:lastModifiedBy>Mahmood Amintoosi</cp:lastModifiedBy>
  <cp:revision>1</cp:revision>
  <dcterms:created xsi:type="dcterms:W3CDTF">2025-12-12T21:05:52Z</dcterms:created>
  <dcterms:modified xsi:type="dcterms:W3CDTF">2025-12-12T21:05:52Z</dcterms:modified>
</cp:coreProperties>
</file>